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4" r:id="rId6"/>
    <p:sldId id="266" r:id="rId7"/>
    <p:sldId id="271" r:id="rId8"/>
    <p:sldId id="268" r:id="rId9"/>
    <p:sldId id="270" r:id="rId10"/>
    <p:sldId id="269" r:id="rId11"/>
    <p:sldId id="273" r:id="rId12"/>
    <p:sldId id="2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7" y="930298"/>
            <a:ext cx="7885220" cy="3785652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4 класс</a:t>
            </a:r>
          </a:p>
          <a:p>
            <a:pPr algn="ctr"/>
            <a:r>
              <a:rPr lang="ru-RU" sz="4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МБОУ ООШ № 36</a:t>
            </a:r>
          </a:p>
          <a:p>
            <a:pPr algn="ctr"/>
            <a:r>
              <a:rPr lang="ru-RU" sz="4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Ст. Новоминской</a:t>
            </a:r>
          </a:p>
          <a:p>
            <a:pPr algn="ctr"/>
            <a:endParaRPr lang="ru-RU" sz="40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4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«Мой класс носит имя героя».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7816" y="5382206"/>
            <a:ext cx="49328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solidFill>
                <a:srgbClr val="35361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353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</a:t>
            </a:r>
          </a:p>
          <a:p>
            <a:pPr algn="ctr"/>
            <a:r>
              <a:rPr lang="ru-RU" sz="3200" b="1" dirty="0" smtClean="0">
                <a:solidFill>
                  <a:srgbClr val="353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Краснощекова М.В.</a:t>
            </a:r>
            <a:endParaRPr lang="ru-RU" sz="3200" b="1" dirty="0">
              <a:solidFill>
                <a:srgbClr val="353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4930271"/>
            <a:ext cx="2952329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pPr algn="l"/>
            <a:endParaRPr lang="ru-RU" sz="1200" b="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320480" cy="488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764704"/>
            <a:ext cx="4392488" cy="536145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900" dirty="0" smtClean="0"/>
              <a:t>                                                                        </a:t>
            </a:r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pPr marL="0" indent="0" algn="ctr">
              <a:buNone/>
            </a:pPr>
            <a:r>
              <a:rPr lang="ru-RU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И </a:t>
            </a: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где-то там, за перелеском, </a:t>
            </a:r>
            <a:b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Свой </a:t>
            </a: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 исполнивший уже, </a:t>
            </a:r>
            <a:b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Заснул </a:t>
            </a: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 под обелиском </a:t>
            </a:r>
            <a:endParaRPr lang="ru-RU" sz="1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В своём последнем блиндаже…</a:t>
            </a: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/>
              <a:t>                                                                                                                                                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230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9" y="0"/>
            <a:ext cx="7363708" cy="28369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ea typeface="Yu Gothic UI Semilight" pitchFamily="34" charset="-128"/>
                <a:cs typeface="Times New Roman" panose="02020603050405020304" pitchFamily="18" charset="0"/>
              </a:rPr>
              <a:t>Имя Героя увековечено в станице Новоминской: его имя носит улица, парк культуры и отдыха, средняя общеобразовательная школа № 35. В парке культуры и отдыха установлен памятник А.В. </a:t>
            </a:r>
            <a:r>
              <a:rPr lang="ru-RU" sz="2800" b="1" dirty="0" err="1">
                <a:latin typeface="Times New Roman" panose="02020603050405020304" pitchFamily="18" charset="0"/>
                <a:ea typeface="Yu Gothic UI Semilight" pitchFamily="34" charset="-128"/>
                <a:cs typeface="Times New Roman" panose="02020603050405020304" pitchFamily="18" charset="0"/>
              </a:rPr>
              <a:t>Гусько</a:t>
            </a:r>
            <a:r>
              <a:rPr lang="ru-RU" sz="2800" b="1" dirty="0">
                <a:latin typeface="Times New Roman" panose="02020603050405020304" pitchFamily="18" charset="0"/>
                <a:ea typeface="Yu Gothic UI Semilight" pitchFamily="34" charset="-128"/>
                <a:cs typeface="Times New Roman" panose="02020603050405020304" pitchFamily="18" charset="0"/>
              </a:rPr>
              <a:t>, у сберкассы установлен мемориальный памятный камень.</a:t>
            </a:r>
          </a:p>
          <a:p>
            <a:pPr marL="0" indent="0" algn="ctr">
              <a:buNone/>
            </a:pPr>
            <a:endParaRPr lang="ru-RU" sz="9600" b="1" dirty="0">
              <a:latin typeface="Yu Gothic UI Semilight" pitchFamily="34" charset="-128"/>
              <a:ea typeface="Yu Gothic UI Semilight" pitchFamily="34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7779"/>
            <a:ext cx="5688632" cy="426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276999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60648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бы чтобы наш класс носил имя героя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 потому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что, его смелость была безгранична, он служил примером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солдатам и командирам.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человек был настоящим героем и мы гордимся, что в истории нашей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и нашей станицы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Васильевич.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F:\фото Гусько\DSC01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2" y="1891864"/>
            <a:ext cx="6745351" cy="475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Mistral" pitchFamily="66" charset="0"/>
              </a:rPr>
              <a:t>Как</a:t>
            </a:r>
            <a:r>
              <a:rPr lang="ru-RU" sz="6000" dirty="0">
                <a:latin typeface="Mistral" pitchFamily="66" charset="0"/>
              </a:rPr>
              <a:t>  было много тех героев,</a:t>
            </a:r>
            <a:br>
              <a:rPr lang="ru-RU" sz="6000" dirty="0">
                <a:latin typeface="Mistral" pitchFamily="66" charset="0"/>
              </a:rPr>
            </a:br>
            <a:r>
              <a:rPr lang="ru-RU" sz="6000" dirty="0">
                <a:latin typeface="Mistral" pitchFamily="66" charset="0"/>
              </a:rPr>
              <a:t>Чьи неизвестны имена.</a:t>
            </a:r>
            <a:br>
              <a:rPr lang="ru-RU" sz="6000" dirty="0">
                <a:latin typeface="Mistral" pitchFamily="66" charset="0"/>
              </a:rPr>
            </a:br>
            <a:r>
              <a:rPr lang="ru-RU" sz="6000" dirty="0">
                <a:latin typeface="Mistral" pitchFamily="66" charset="0"/>
              </a:rPr>
              <a:t>Навеки их взяла с собою,</a:t>
            </a:r>
            <a:br>
              <a:rPr lang="ru-RU" sz="6000" dirty="0">
                <a:latin typeface="Mistral" pitchFamily="66" charset="0"/>
              </a:rPr>
            </a:br>
            <a:r>
              <a:rPr lang="ru-RU" sz="6000" dirty="0">
                <a:latin typeface="Mistral" pitchFamily="66" charset="0"/>
              </a:rPr>
              <a:t>В свой край, неведомый,  война.</a:t>
            </a:r>
            <a:br>
              <a:rPr lang="ru-RU" sz="6000" dirty="0">
                <a:latin typeface="Mistral" pitchFamily="66" charset="0"/>
              </a:rPr>
            </a:br>
            <a:endParaRPr lang="ru-RU" sz="60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20688"/>
            <a:ext cx="7848872" cy="1800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Многие герои отдали свои жизни освобождая нашу землю от немецко-фашистских захватчиков. Их имена носят улицы и парки нашей станицы.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таких героев был Алексей Васильевич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Гусько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Ребята нашего класса решили побольше узнать об этом Герое, об его жизни и подвиге.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Картинки по запросу картинки солдаты идут на фр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2" y="2343692"/>
            <a:ext cx="5043950" cy="437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3692"/>
            <a:ext cx="2877815" cy="403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9544" y="260648"/>
            <a:ext cx="5986952" cy="61926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Гусько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 Васильевич</a:t>
            </a:r>
          </a:p>
          <a:p>
            <a:pPr marL="0" indent="0" algn="ctr">
              <a:buNone/>
            </a:pP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27.06 1925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01.04.1945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станице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Новоминской </a:t>
            </a:r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Каневского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крестьянской семье. Окончил восемь классов школы, после чего работал в колхозе. В июле 1942 года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Гусько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призван на службу в Рабоче-крестьянскую Красную Армию и направлен на фронт Великой Отечественной войны. Окончил полковую артиллерийскую школу.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                        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870033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8083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Наводчик орудия 1-й батареи 183-го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гвардейского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Барановичского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Краснознамённого ордена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Кутузова артиллерийско-миномётного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полка, гвардии сержант.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 участие в битве за Кавказ, Ростовской, Донбасской, Мелитопольской,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Березнеговато-Снигиревской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Одесской,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Бобруйской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Минской, Люблин-Брестской,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Дебреценской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Будапештской наступательных операциях.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6550"/>
            <a:ext cx="5480082" cy="356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8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117" y="908720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марта 1945 года во время форсирования реки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Нитра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Гусько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ранение, но не покинул подразделение, оставшись в строю. 1 апреля 1945 года в боях за освобождение словацкого города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Трнава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отражая немецкую контратаку восьми танков при поддержке мотопехоты, подбил танк и бронетранспортёр. Получил тяжёлое ранение, но поля боя не покинул, продолжая вести огонь, пока не скончался от полученных ранений. Похоронен в братской могиле в Братиславе.</a:t>
            </a:r>
          </a:p>
        </p:txBody>
      </p:sp>
    </p:spTree>
    <p:extLst>
      <p:ext uri="{BB962C8B-B14F-4D97-AF65-F5344CB8AC3E}">
        <p14:creationId xmlns:p14="http://schemas.microsoft.com/office/powerpoint/2010/main" val="28448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Орден «Славы </a:t>
            </a:r>
            <a:r>
              <a:rPr lang="en-US" b="1" dirty="0" smtClean="0"/>
              <a:t>III</a:t>
            </a:r>
            <a:r>
              <a:rPr lang="ru-RU" b="1" dirty="0" smtClean="0"/>
              <a:t> степени»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6" y="2381785"/>
            <a:ext cx="2069973" cy="425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00" y="2347009"/>
            <a:ext cx="6887100" cy="180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5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НАГРАДЫ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3600" b="1" dirty="0" smtClean="0">
                <a:solidFill>
                  <a:prstClr val="black"/>
                </a:solidFill>
              </a:rPr>
              <a:t>Медаль </a:t>
            </a:r>
            <a:r>
              <a:rPr lang="ru-RU" sz="3600" b="1" dirty="0">
                <a:solidFill>
                  <a:prstClr val="black"/>
                </a:solidFill>
              </a:rPr>
              <a:t>«За боевые заслуги»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podvignaroda.ru/img/awards/award15-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" y="2868712"/>
            <a:ext cx="214523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odvignaroda.ru/filter/filterimage?path=VS/356/033-0690306-0932%2b012-0930/00001081_2.jpg&amp;id=40317839&amp;id1=db3fb2acb819ecf0ef0d351dce732cb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06" y="2276872"/>
            <a:ext cx="7057494" cy="1826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НАГРАДЫ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Ленина и медаль «Золотая звезда»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" y="3356992"/>
            <a:ext cx="1795665" cy="33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90" y="2708920"/>
            <a:ext cx="5529920" cy="402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4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267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НАГРАДЫ</vt:lpstr>
      <vt:lpstr>       НАГРАДЫ</vt:lpstr>
      <vt:lpstr>        НАГРАДЫ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Tamerlan</cp:lastModifiedBy>
  <cp:revision>29</cp:revision>
  <dcterms:created xsi:type="dcterms:W3CDTF">2015-02-17T08:35:42Z</dcterms:created>
  <dcterms:modified xsi:type="dcterms:W3CDTF">2018-12-24T08:13:25Z</dcterms:modified>
</cp:coreProperties>
</file>