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70" r:id="rId4"/>
    <p:sldId id="275" r:id="rId5"/>
    <p:sldId id="268" r:id="rId6"/>
    <p:sldId id="258" r:id="rId7"/>
    <p:sldId id="273" r:id="rId8"/>
    <p:sldId id="271" r:id="rId9"/>
    <p:sldId id="274" r:id="rId10"/>
    <p:sldId id="259" r:id="rId11"/>
    <p:sldId id="262" r:id="rId12"/>
    <p:sldId id="266" r:id="rId13"/>
    <p:sldId id="263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706" autoAdjust="0"/>
  </p:normalViewPr>
  <p:slideViewPr>
    <p:cSldViewPr>
      <p:cViewPr varScale="1">
        <p:scale>
          <a:sx n="97" d="100"/>
          <a:sy n="97" d="100"/>
        </p:scale>
        <p:origin x="-39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C9CCE9-B438-4533-9250-A544493C3019}" type="datetimeFigureOut">
              <a:rPr lang="ru-RU" smtClean="0"/>
              <a:t>04.01.2006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C58042-5718-447B-82C6-716C991BE8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50691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58042-5718-447B-82C6-716C991BE8F1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75563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58042-5718-447B-82C6-716C991BE8F1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0642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59FD7-EB19-4452-A208-BED5C01BB575}" type="datetimeFigureOut">
              <a:rPr lang="ru-RU" smtClean="0"/>
              <a:t>04.01.2006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DB829-22AD-420A-9C6E-3986D42448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4984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59FD7-EB19-4452-A208-BED5C01BB575}" type="datetimeFigureOut">
              <a:rPr lang="ru-RU" smtClean="0"/>
              <a:t>04.01.2006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DB829-22AD-420A-9C6E-3986D42448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24287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59FD7-EB19-4452-A208-BED5C01BB575}" type="datetimeFigureOut">
              <a:rPr lang="ru-RU" smtClean="0"/>
              <a:t>04.01.2006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DB829-22AD-420A-9C6E-3986D42448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002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59FD7-EB19-4452-A208-BED5C01BB575}" type="datetimeFigureOut">
              <a:rPr lang="ru-RU" smtClean="0"/>
              <a:t>04.01.2006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DB829-22AD-420A-9C6E-3986D42448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3317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59FD7-EB19-4452-A208-BED5C01BB575}" type="datetimeFigureOut">
              <a:rPr lang="ru-RU" smtClean="0"/>
              <a:t>04.01.2006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DB829-22AD-420A-9C6E-3986D42448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7824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59FD7-EB19-4452-A208-BED5C01BB575}" type="datetimeFigureOut">
              <a:rPr lang="ru-RU" smtClean="0"/>
              <a:t>04.01.2006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DB829-22AD-420A-9C6E-3986D42448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0052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59FD7-EB19-4452-A208-BED5C01BB575}" type="datetimeFigureOut">
              <a:rPr lang="ru-RU" smtClean="0"/>
              <a:t>04.01.2006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DB829-22AD-420A-9C6E-3986D42448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55411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59FD7-EB19-4452-A208-BED5C01BB575}" type="datetimeFigureOut">
              <a:rPr lang="ru-RU" smtClean="0"/>
              <a:t>04.01.2006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DB829-22AD-420A-9C6E-3986D42448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7775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59FD7-EB19-4452-A208-BED5C01BB575}" type="datetimeFigureOut">
              <a:rPr lang="ru-RU" smtClean="0"/>
              <a:t>04.01.2006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DB829-22AD-420A-9C6E-3986D42448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0802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59FD7-EB19-4452-A208-BED5C01BB575}" type="datetimeFigureOut">
              <a:rPr lang="ru-RU" smtClean="0"/>
              <a:t>04.01.2006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DB829-22AD-420A-9C6E-3986D42448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7882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59FD7-EB19-4452-A208-BED5C01BB575}" type="datetimeFigureOut">
              <a:rPr lang="ru-RU" smtClean="0"/>
              <a:t>04.01.2006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DB829-22AD-420A-9C6E-3986D42448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5787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189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59FD7-EB19-4452-A208-BED5C01BB575}" type="datetimeFigureOut">
              <a:rPr lang="ru-RU" smtClean="0"/>
              <a:t>04.01.2006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EDB829-22AD-420A-9C6E-3986D42448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3067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microsoft.com/office/2007/relationships/hdphoto" Target="../media/hdphoto6.wdp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microsoft.com/office/2007/relationships/hdphoto" Target="../media/hdphoto8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8223920" cy="5256583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b="1" dirty="0" smtClean="0">
                <a:latin typeface="Arial Black" pitchFamily="34" charset="0"/>
              </a:rPr>
              <a:t/>
            </a:r>
            <a:br>
              <a:rPr lang="ru-RU" b="1" dirty="0" smtClean="0">
                <a:latin typeface="Arial Black" pitchFamily="34" charset="0"/>
              </a:rPr>
            </a:br>
            <a:r>
              <a:rPr lang="ru-RU" b="1" dirty="0">
                <a:latin typeface="Arial Black" pitchFamily="34" charset="0"/>
              </a:rPr>
              <a:t/>
            </a:r>
            <a:br>
              <a:rPr lang="ru-RU" b="1" dirty="0">
                <a:latin typeface="Arial Black" pitchFamily="34" charset="0"/>
              </a:rPr>
            </a:br>
            <a:r>
              <a:rPr lang="ru-RU" b="1" dirty="0" smtClean="0">
                <a:latin typeface="Arial Black" pitchFamily="34" charset="0"/>
              </a:rPr>
              <a:t/>
            </a:r>
            <a:br>
              <a:rPr lang="ru-RU" b="1" dirty="0" smtClean="0">
                <a:latin typeface="Arial Black" pitchFamily="34" charset="0"/>
              </a:rPr>
            </a:br>
            <a:r>
              <a:rPr lang="ru-RU" b="1" dirty="0">
                <a:latin typeface="Arial Black" pitchFamily="34" charset="0"/>
              </a:rPr>
              <a:t/>
            </a:r>
            <a:br>
              <a:rPr lang="ru-RU" b="1" dirty="0">
                <a:latin typeface="Arial Black" pitchFamily="34" charset="0"/>
              </a:rPr>
            </a:br>
            <a:r>
              <a:rPr lang="ru-RU" b="1" dirty="0" smtClean="0">
                <a:latin typeface="Arial Black" pitchFamily="34" charset="0"/>
              </a:rPr>
              <a:t>Ими гордится станица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800" dirty="0" smtClean="0"/>
              <a:t>Заслуженный </a:t>
            </a:r>
            <a:r>
              <a:rPr lang="ru-RU" sz="2800" dirty="0"/>
              <a:t>работник культуры РСФСР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 </a:t>
            </a:r>
            <a:r>
              <a:rPr lang="ru-RU" sz="2800" b="1" dirty="0" err="1" smtClean="0"/>
              <a:t>Анацкий</a:t>
            </a:r>
            <a:r>
              <a:rPr lang="ru-RU" sz="2800" b="1" dirty="0" smtClean="0"/>
              <a:t> </a:t>
            </a:r>
            <a:r>
              <a:rPr lang="ru-RU" sz="2800" b="1" dirty="0"/>
              <a:t>Иван Венедиктович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Заслуженный </a:t>
            </a:r>
            <a:r>
              <a:rPr lang="ru-RU" sz="2800" dirty="0"/>
              <a:t>работник культуры </a:t>
            </a:r>
            <a:r>
              <a:rPr lang="ru-RU" sz="2800" dirty="0" smtClean="0"/>
              <a:t>РСФСР</a:t>
            </a:r>
            <a:br>
              <a:rPr lang="ru-RU" sz="2800" dirty="0" smtClean="0"/>
            </a:br>
            <a:r>
              <a:rPr lang="ru-RU" sz="2800" b="1" dirty="0" err="1" smtClean="0"/>
              <a:t>Анацкая</a:t>
            </a:r>
            <a:r>
              <a:rPr lang="ru-RU" sz="2800" b="1" dirty="0" smtClean="0"/>
              <a:t> </a:t>
            </a:r>
            <a:r>
              <a:rPr lang="ru-RU" sz="2800" b="1" dirty="0"/>
              <a:t>Антонина Ивановна</a:t>
            </a: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490870">
            <a:off x="701434" y="1013864"/>
            <a:ext cx="2463297" cy="174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2248">
            <a:off x="6249898" y="754660"/>
            <a:ext cx="1817927" cy="2471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15" r="15215" b="32423"/>
          <a:stretch/>
        </p:blipFill>
        <p:spPr bwMode="auto">
          <a:xfrm>
            <a:off x="3203848" y="886482"/>
            <a:ext cx="2612571" cy="2407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Хлеб всему голов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78037" y="6268992"/>
            <a:ext cx="609600" cy="6096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337720" y="5618833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/>
              <a:t>Работа учителя </a:t>
            </a:r>
            <a:r>
              <a:rPr lang="ru-RU" b="1" dirty="0" err="1" smtClean="0"/>
              <a:t>кубановедения</a:t>
            </a:r>
            <a:endParaRPr lang="ru-RU" b="1" dirty="0" smtClean="0"/>
          </a:p>
          <a:p>
            <a:pPr algn="ctr"/>
            <a:r>
              <a:rPr lang="ru-RU" b="1" dirty="0" smtClean="0"/>
              <a:t> </a:t>
            </a:r>
            <a:r>
              <a:rPr lang="ru-RU" b="1" dirty="0"/>
              <a:t>и истории МБОУ ООШ № 36</a:t>
            </a:r>
          </a:p>
          <a:p>
            <a:pPr algn="ctr"/>
            <a:r>
              <a:rPr lang="ru-RU" b="1" dirty="0"/>
              <a:t>Бескоровайной Е.В.</a:t>
            </a:r>
          </a:p>
        </p:txBody>
      </p:sp>
    </p:spTree>
    <p:extLst>
      <p:ext uri="{BB962C8B-B14F-4D97-AF65-F5344CB8AC3E}">
        <p14:creationId xmlns:p14="http://schemas.microsoft.com/office/powerpoint/2010/main" val="3096994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7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301006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Организатор </a:t>
            </a:r>
            <a:r>
              <a:rPr lang="ru-RU" sz="3600" dirty="0"/>
              <a:t>культурного просвещения Антонина Ивановна  была для тружеников колхоза имени Кирова.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9282" y="947062"/>
            <a:ext cx="2664296" cy="3762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8" t="7629" r="4996" b="4541"/>
          <a:stretch/>
        </p:blipFill>
        <p:spPr bwMode="auto">
          <a:xfrm>
            <a:off x="4427984" y="1451562"/>
            <a:ext cx="4160520" cy="2578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7" t="7203" r="13618" b="6717"/>
          <a:stretch/>
        </p:blipFill>
        <p:spPr bwMode="auto">
          <a:xfrm>
            <a:off x="4865008" y="4160520"/>
            <a:ext cx="3733800" cy="2697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67724">
            <a:off x="678309" y="4341653"/>
            <a:ext cx="3749675" cy="233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02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1481"/>
            <a:ext cx="4523124" cy="3044191"/>
          </a:xfrm>
        </p:spPr>
        <p:txBody>
          <a:bodyPr>
            <a:normAutofit fontScale="90000"/>
          </a:bodyPr>
          <a:lstStyle/>
          <a:p>
            <a:r>
              <a:rPr lang="ru-RU" sz="3200" b="1" dirty="0"/>
              <a:t>Тридцать пять лет отдала Антонина Ивановна нелегкой работе руководителя учреждения </a:t>
            </a:r>
            <a:r>
              <a:rPr lang="ru-RU" sz="3200" b="1" dirty="0" smtClean="0"/>
              <a:t>культуры и организатора культурной жизни станицы. </a:t>
            </a:r>
            <a:endParaRPr lang="ru-RU" sz="32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3" t="16926" r="7363" b="8919"/>
          <a:stretch/>
        </p:blipFill>
        <p:spPr bwMode="auto">
          <a:xfrm>
            <a:off x="251520" y="3212976"/>
            <a:ext cx="5867401" cy="3383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8411">
            <a:off x="5076056" y="188640"/>
            <a:ext cx="3779837" cy="280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044" y="3004286"/>
            <a:ext cx="2422093" cy="3800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468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712968" cy="1930226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Супруги </a:t>
            </a:r>
            <a:r>
              <a:rPr lang="ru-RU" sz="3200" b="1" dirty="0" err="1" smtClean="0"/>
              <a:t>Анацкие</a:t>
            </a:r>
            <a:r>
              <a:rPr lang="ru-RU" sz="3200" b="1" dirty="0" smtClean="0"/>
              <a:t> прожили красивую жизнь и вместе отметили золотую </a:t>
            </a:r>
            <a:r>
              <a:rPr lang="ru-RU" sz="3200" b="1" dirty="0"/>
              <a:t>свадьбу. Однажды выбрав своим талисманом в жизни песню, они навсегда остались преданными ей.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064" t="11281" b="9006"/>
          <a:stretch/>
        </p:blipFill>
        <p:spPr bwMode="auto">
          <a:xfrm flipV="1">
            <a:off x="2987824" y="2394326"/>
            <a:ext cx="5319280" cy="4105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1805">
            <a:off x="385008" y="2204864"/>
            <a:ext cx="1823578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22" y="4499780"/>
            <a:ext cx="1537114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039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27793"/>
            <a:ext cx="3451225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139952" y="2398078"/>
            <a:ext cx="500404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Мы </a:t>
            </a:r>
            <a:r>
              <a:rPr lang="ru-RU" sz="2400" b="1" dirty="0"/>
              <a:t>гордимся теми, кто танцует и поет на сцене для </a:t>
            </a:r>
            <a:r>
              <a:rPr lang="ru-RU" sz="2400" b="1" dirty="0" smtClean="0"/>
              <a:t>нас. Они, как </a:t>
            </a:r>
            <a:r>
              <a:rPr lang="ru-RU" sz="2400" b="1" dirty="0"/>
              <a:t>и пятьдесят лет назад, выдвигают из своей среды самородков, репетируют до седьмого пота, приучают нас любить песни и танцы кубанских казаков, в наше </a:t>
            </a:r>
            <a:r>
              <a:rPr lang="ru-RU" sz="2400" b="1" dirty="0" smtClean="0"/>
              <a:t>нелегкое </a:t>
            </a:r>
            <a:r>
              <a:rPr lang="ru-RU" sz="2400" b="1" dirty="0"/>
              <a:t>время вселяют надежду и уверенность </a:t>
            </a:r>
            <a:r>
              <a:rPr lang="ru-RU" sz="2400" b="1" dirty="0" smtClean="0"/>
              <a:t>в  </a:t>
            </a:r>
            <a:r>
              <a:rPr lang="ru-RU" sz="2400" b="1" dirty="0"/>
              <a:t>завтрашнем </a:t>
            </a:r>
            <a:r>
              <a:rPr lang="ru-RU" sz="2400" b="1" dirty="0" smtClean="0"/>
              <a:t>дне.</a:t>
            </a:r>
            <a:endParaRPr lang="ru-RU" sz="2400" b="1" dirty="0"/>
          </a:p>
          <a:p>
            <a:pPr algn="ctr"/>
            <a:r>
              <a:rPr lang="ru-RU" sz="2400" b="1" dirty="0"/>
              <a:t>Это же настоящее счастье, когда ты нужен людям!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27" y="3429000"/>
            <a:ext cx="3815980" cy="2739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72"/>
          <a:stretch/>
        </p:blipFill>
        <p:spPr bwMode="auto">
          <a:xfrm>
            <a:off x="326227" y="332656"/>
            <a:ext cx="3779837" cy="2674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674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1983"/>
            <a:ext cx="2304256" cy="283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32" y="3953318"/>
            <a:ext cx="3609975" cy="280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067944" y="332657"/>
            <a:ext cx="4716016" cy="615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 err="1">
                <a:latin typeface="Arial Black" pitchFamily="34" charset="0"/>
              </a:rPr>
              <a:t>Анацкий</a:t>
            </a:r>
            <a:r>
              <a:rPr lang="ru-RU" sz="2800" b="1" dirty="0">
                <a:latin typeface="Arial Black" pitchFamily="34" charset="0"/>
              </a:rPr>
              <a:t> </a:t>
            </a:r>
            <a:endParaRPr lang="ru-RU" sz="2800" b="1" dirty="0" smtClean="0">
              <a:latin typeface="Arial Black" pitchFamily="34" charset="0"/>
            </a:endParaRPr>
          </a:p>
          <a:p>
            <a:pPr lvl="0" algn="ctr"/>
            <a:r>
              <a:rPr lang="ru-RU" sz="2800" b="1" dirty="0" smtClean="0">
                <a:latin typeface="Arial Black" pitchFamily="34" charset="0"/>
              </a:rPr>
              <a:t>Иван </a:t>
            </a:r>
            <a:r>
              <a:rPr lang="ru-RU" sz="2800" b="1" dirty="0">
                <a:latin typeface="Arial Black" pitchFamily="34" charset="0"/>
              </a:rPr>
              <a:t>Венедиктович</a:t>
            </a:r>
            <a:r>
              <a:rPr lang="ru-RU" sz="2800" b="1" dirty="0" smtClean="0">
                <a:latin typeface="Arial Black" pitchFamily="34" charset="0"/>
              </a:rPr>
              <a:t>.</a:t>
            </a:r>
          </a:p>
          <a:p>
            <a:pPr lvl="0" algn="ctr"/>
            <a:r>
              <a:rPr lang="ru-RU" dirty="0" smtClean="0">
                <a:solidFill>
                  <a:prstClr val="black"/>
                </a:solidFill>
              </a:rPr>
              <a:t> </a:t>
            </a:r>
          </a:p>
          <a:p>
            <a:pPr lvl="0" algn="ctr"/>
            <a:r>
              <a:rPr lang="ru-RU" sz="2400" dirty="0" smtClean="0">
                <a:solidFill>
                  <a:prstClr val="black"/>
                </a:solidFill>
                <a:latin typeface="Arial Black" pitchFamily="34" charset="0"/>
              </a:rPr>
              <a:t>Заслуженный работник культуры РСФСР.</a:t>
            </a:r>
          </a:p>
          <a:p>
            <a:pPr lvl="0" algn="ctr"/>
            <a:r>
              <a:rPr lang="ru-RU" sz="2400" dirty="0" smtClean="0">
                <a:solidFill>
                  <a:prstClr val="black"/>
                </a:solidFill>
                <a:latin typeface="Arial Black" pitchFamily="34" charset="0"/>
              </a:rPr>
              <a:t> </a:t>
            </a:r>
          </a:p>
          <a:p>
            <a:pPr lvl="0" algn="ctr"/>
            <a:r>
              <a:rPr lang="ru-RU" sz="2400" dirty="0" smtClean="0">
                <a:solidFill>
                  <a:prstClr val="black"/>
                </a:solidFill>
                <a:latin typeface="Arial Black" pitchFamily="34" charset="0"/>
              </a:rPr>
              <a:t>Ветеран Великой Отечественной войны.</a:t>
            </a:r>
          </a:p>
          <a:p>
            <a:pPr algn="ctr"/>
            <a:endParaRPr lang="ru-RU" sz="2000" dirty="0" smtClean="0">
              <a:latin typeface="Arial Black" pitchFamily="34" charset="0"/>
            </a:endParaRPr>
          </a:p>
          <a:p>
            <a:pPr algn="ctr"/>
            <a:r>
              <a:rPr lang="ru-RU" sz="2000" dirty="0" smtClean="0">
                <a:latin typeface="Arial Black" pitchFamily="34" charset="0"/>
              </a:rPr>
              <a:t>Основатель </a:t>
            </a:r>
            <a:r>
              <a:rPr lang="ru-RU" sz="2000" dirty="0">
                <a:latin typeface="Arial Black" pitchFamily="34" charset="0"/>
              </a:rPr>
              <a:t>и в течение 45 лет бессменный руководитель </a:t>
            </a:r>
            <a:r>
              <a:rPr lang="ru-RU" sz="2000" dirty="0" smtClean="0">
                <a:latin typeface="Arial Black" pitchFamily="34" charset="0"/>
              </a:rPr>
              <a:t>знаменитого  мужского </a:t>
            </a:r>
            <a:r>
              <a:rPr lang="ru-RU" sz="2000" dirty="0">
                <a:latin typeface="Arial Black" pitchFamily="34" charset="0"/>
              </a:rPr>
              <a:t>казачьего  </a:t>
            </a:r>
            <a:r>
              <a:rPr lang="ru-RU" sz="2000" dirty="0" smtClean="0">
                <a:latin typeface="Arial Black" pitchFamily="34" charset="0"/>
              </a:rPr>
              <a:t>народного </a:t>
            </a:r>
            <a:r>
              <a:rPr lang="ru-RU" sz="2000" dirty="0">
                <a:latin typeface="Arial Black" pitchFamily="34" charset="0"/>
              </a:rPr>
              <a:t>хора колхоза </a:t>
            </a:r>
            <a:r>
              <a:rPr lang="ru-RU" sz="2000" dirty="0" smtClean="0">
                <a:latin typeface="Arial Black" pitchFamily="34" charset="0"/>
              </a:rPr>
              <a:t>имени</a:t>
            </a:r>
          </a:p>
          <a:p>
            <a:pPr algn="ctr"/>
            <a:r>
              <a:rPr lang="ru-RU" sz="2000" dirty="0" smtClean="0">
                <a:latin typeface="Arial Black" pitchFamily="34" charset="0"/>
              </a:rPr>
              <a:t> </a:t>
            </a:r>
            <a:r>
              <a:rPr lang="ru-RU" sz="2000" dirty="0">
                <a:latin typeface="Arial Black" pitchFamily="34" charset="0"/>
              </a:rPr>
              <a:t>С. М. Кирова,</a:t>
            </a:r>
          </a:p>
          <a:p>
            <a:pPr algn="ctr"/>
            <a:r>
              <a:rPr lang="ru-RU" sz="2000" dirty="0" smtClean="0">
                <a:latin typeface="Arial Black" pitchFamily="34" charset="0"/>
              </a:rPr>
              <a:t>Писал </a:t>
            </a:r>
            <a:r>
              <a:rPr lang="ru-RU" sz="2000" dirty="0">
                <a:latin typeface="Arial Black" pitchFamily="34" charset="0"/>
              </a:rPr>
              <a:t>стихи, сочинял музыку.</a:t>
            </a:r>
          </a:p>
          <a:p>
            <a:pPr algn="ctr"/>
            <a:r>
              <a:rPr lang="ru-RU" sz="2000" dirty="0">
                <a:latin typeface="Arial Black" pitchFamily="34" charset="0"/>
              </a:rPr>
              <a:t>Обладал многогранным талантом.</a:t>
            </a:r>
          </a:p>
        </p:txBody>
      </p:sp>
    </p:spTree>
    <p:extLst>
      <p:ext uri="{BB962C8B-B14F-4D97-AF65-F5344CB8AC3E}">
        <p14:creationId xmlns:p14="http://schemas.microsoft.com/office/powerpoint/2010/main" val="152351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>
                <a:latin typeface="Arial Black" pitchFamily="34" charset="0"/>
              </a:rPr>
              <a:t/>
            </a:r>
            <a:br>
              <a:rPr lang="ru-RU" sz="2400" dirty="0" smtClean="0">
                <a:latin typeface="Arial Black" pitchFamily="34" charset="0"/>
              </a:rPr>
            </a:br>
            <a:r>
              <a:rPr lang="ru-RU" sz="2400" dirty="0">
                <a:latin typeface="Arial Black" pitchFamily="34" charset="0"/>
              </a:rPr>
              <a:t/>
            </a:r>
            <a:br>
              <a:rPr lang="ru-RU" sz="2400" dirty="0">
                <a:latin typeface="Arial Black" pitchFamily="34" charset="0"/>
              </a:rPr>
            </a:br>
            <a:r>
              <a:rPr lang="ru-RU" sz="2400" dirty="0" smtClean="0">
                <a:latin typeface="Arial Black" pitchFamily="34" charset="0"/>
              </a:rPr>
              <a:t/>
            </a:r>
            <a:br>
              <a:rPr lang="ru-RU" sz="2400" dirty="0" smtClean="0">
                <a:latin typeface="Arial Black" pitchFamily="34" charset="0"/>
              </a:rPr>
            </a:br>
            <a:r>
              <a:rPr lang="ru-RU" sz="2400" dirty="0" smtClean="0">
                <a:latin typeface="Arial Black" pitchFamily="34" charset="0"/>
              </a:rPr>
              <a:t>Руководимый </a:t>
            </a:r>
            <a:r>
              <a:rPr lang="ru-RU" sz="2400" dirty="0">
                <a:latin typeface="Arial Black" pitchFamily="34" charset="0"/>
              </a:rPr>
              <a:t>им художественный коллектив шесть раз выступал на</a:t>
            </a:r>
            <a:br>
              <a:rPr lang="ru-RU" sz="2400" dirty="0">
                <a:latin typeface="Arial Black" pitchFamily="34" charset="0"/>
              </a:rPr>
            </a:br>
            <a:r>
              <a:rPr lang="ru-RU" sz="2400" dirty="0">
                <a:latin typeface="Arial Black" pitchFamily="34" charset="0"/>
              </a:rPr>
              <a:t>главной сцене страны — во Дворце съездов, дважды приглашался на зарубежные гастроли.</a:t>
            </a:r>
            <a:br>
              <a:rPr lang="ru-RU" sz="2400" dirty="0">
                <a:latin typeface="Arial Black" pitchFamily="34" charset="0"/>
              </a:rPr>
            </a:br>
            <a:endParaRPr lang="ru-RU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426781" y="677675"/>
            <a:ext cx="4493120" cy="7547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128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1210146"/>
          </a:xfrm>
        </p:spPr>
        <p:txBody>
          <a:bodyPr>
            <a:normAutofit fontScale="90000"/>
          </a:bodyPr>
          <a:lstStyle/>
          <a:p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b="1" dirty="0"/>
              <a:t/>
            </a:r>
            <a:br>
              <a:rPr lang="ru-RU" sz="3100" b="1" dirty="0"/>
            </a:br>
            <a:r>
              <a:rPr lang="ru-RU" sz="3100" b="1" dirty="0"/>
              <a:t>М</a:t>
            </a:r>
            <a:r>
              <a:rPr lang="ru-RU" sz="3100" b="1" dirty="0" smtClean="0"/>
              <a:t>ужской </a:t>
            </a:r>
            <a:r>
              <a:rPr lang="ru-RU" sz="3100" b="1" dirty="0"/>
              <a:t>казачий хор колхоза имени Кирова </a:t>
            </a:r>
            <a:r>
              <a:rPr lang="ru-RU" sz="3100" b="1" dirty="0" smtClean="0"/>
              <a:t>в Москве на </a:t>
            </a:r>
            <a:r>
              <a:rPr lang="ru-RU" sz="3100" b="1" dirty="0"/>
              <a:t>Кремлевской </a:t>
            </a:r>
            <a:r>
              <a:rPr lang="ru-RU" sz="3100" b="1" dirty="0" smtClean="0"/>
              <a:t>сцене</a:t>
            </a:r>
            <a:r>
              <a:rPr lang="ru-RU" b="1" dirty="0" smtClean="0"/>
              <a:t>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91510"/>
            <a:ext cx="8568952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033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99992" y="0"/>
            <a:ext cx="4186807" cy="3789040"/>
          </a:xfrm>
        </p:spPr>
        <p:txBody>
          <a:bodyPr>
            <a:noAutofit/>
          </a:bodyPr>
          <a:lstStyle/>
          <a:p>
            <a:r>
              <a:rPr lang="ru-RU" sz="1800" dirty="0">
                <a:latin typeface="Arial Black" pitchFamily="34" charset="0"/>
              </a:rPr>
              <a:t>Хор </a:t>
            </a:r>
            <a:r>
              <a:rPr lang="ru-RU" sz="1800" dirty="0" smtClean="0">
                <a:latin typeface="Arial Black" pitchFamily="34" charset="0"/>
              </a:rPr>
              <a:t>принимал </a:t>
            </a:r>
            <a:r>
              <a:rPr lang="ru-RU" sz="1800" dirty="0">
                <a:latin typeface="Arial Black" pitchFamily="34" charset="0"/>
              </a:rPr>
              <a:t>участие во Всесоюзном и Всероссийском </a:t>
            </a:r>
            <a:r>
              <a:rPr lang="ru-RU" sz="1800" dirty="0" smtClean="0">
                <a:latin typeface="Arial Black" pitchFamily="34" charset="0"/>
              </a:rPr>
              <a:t>смотрах, </a:t>
            </a:r>
            <a:r>
              <a:rPr lang="ru-RU" sz="1800" dirty="0">
                <a:latin typeface="Arial Black" pitchFamily="34" charset="0"/>
              </a:rPr>
              <a:t>выступал </a:t>
            </a:r>
            <a:r>
              <a:rPr lang="ru-RU" sz="1800" dirty="0" smtClean="0">
                <a:latin typeface="Arial Black" pitchFamily="34" charset="0"/>
              </a:rPr>
              <a:t>на </a:t>
            </a:r>
            <a:r>
              <a:rPr lang="ru-RU" sz="1800" dirty="0">
                <a:latin typeface="Arial Black" pitchFamily="34" charset="0"/>
              </a:rPr>
              <a:t>заключительных концертах в Москве, на ВДНХ, во дворцах и домах культуры, в клубах, в цехах ряда столичных заводов и фабрик</a:t>
            </a:r>
            <a:r>
              <a:rPr lang="ru-RU" sz="1800" dirty="0" smtClean="0">
                <a:latin typeface="Arial Black" pitchFamily="34" charset="0"/>
              </a:rPr>
              <a:t>, в </a:t>
            </a:r>
            <a:r>
              <a:rPr lang="ru-RU" sz="1800" dirty="0">
                <a:latin typeface="Arial Black" pitchFamily="34" charset="0"/>
              </a:rPr>
              <a:t>Ленинграде, в Ростовской области, на Украине и на сценах других </a:t>
            </a:r>
            <a:r>
              <a:rPr lang="ru-RU" sz="1800" dirty="0" smtClean="0">
                <a:latin typeface="Arial Black" pitchFamily="34" charset="0"/>
              </a:rPr>
              <a:t>городов </a:t>
            </a:r>
            <a:r>
              <a:rPr lang="ru-RU" sz="1800" dirty="0">
                <a:latin typeface="Arial Black" pitchFamily="34" charset="0"/>
              </a:rPr>
              <a:t>и деревень нашей необъятной Родины. 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97922" y="3450441"/>
            <a:ext cx="2689253" cy="3709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1" r="5519" b="13276"/>
          <a:stretch/>
        </p:blipFill>
        <p:spPr bwMode="auto">
          <a:xfrm rot="5233564">
            <a:off x="1356697" y="3069285"/>
            <a:ext cx="2481943" cy="4420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2"/>
            <a:ext cx="3810000" cy="2652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99962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491880" y="116632"/>
            <a:ext cx="5472608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/>
              <a:t>Страстный любитель народной песни, Иван Венедиктович всю свою сознательную жизнь</a:t>
            </a:r>
            <a:r>
              <a:rPr lang="ru-RU" sz="2800" dirty="0"/>
              <a:t> </a:t>
            </a:r>
            <a:r>
              <a:rPr lang="ru-RU" sz="2800" dirty="0" smtClean="0"/>
              <a:t>— 55 лет, отдал служению искусству. Огромная деятельность</a:t>
            </a:r>
          </a:p>
          <a:p>
            <a:pPr algn="ctr"/>
            <a:r>
              <a:rPr lang="ru-RU" sz="2800" dirty="0" smtClean="0"/>
              <a:t> И. В. </a:t>
            </a:r>
            <a:r>
              <a:rPr lang="ru-RU" sz="2800" dirty="0" err="1" smtClean="0"/>
              <a:t>Анацкого</a:t>
            </a:r>
            <a:r>
              <a:rPr lang="ru-RU" sz="2800" dirty="0" smtClean="0"/>
              <a:t>  была оценена родиной по заслугам — он награжден орденом Трудового Красного Знамени, ему присвоено звание Заслуженного работника культуры РСФСР. Эти награды по достоинству занимали место на груди славного хормейстера рядом с боевыми наградами бывшего полкового трубача.</a:t>
            </a:r>
            <a:endParaRPr lang="ru-RU" sz="28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0" b="8106"/>
          <a:stretch/>
        </p:blipFill>
        <p:spPr bwMode="auto">
          <a:xfrm rot="5400000">
            <a:off x="-694030" y="1823303"/>
            <a:ext cx="5465446" cy="3142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083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27538" y="67981"/>
            <a:ext cx="5298701" cy="3793067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Соратником руководителя хора </a:t>
            </a:r>
            <a:r>
              <a:rPr lang="ru-RU" sz="2800" b="1" dirty="0" err="1" smtClean="0"/>
              <a:t>Анацкого</a:t>
            </a:r>
            <a:r>
              <a:rPr lang="ru-RU" sz="2800" b="1" dirty="0" smtClean="0"/>
              <a:t> Ивана Венедиктовича была его жена </a:t>
            </a:r>
            <a:r>
              <a:rPr lang="ru-RU" sz="2800" b="1" dirty="0" err="1" smtClean="0"/>
              <a:t>Анацкая</a:t>
            </a:r>
            <a:r>
              <a:rPr lang="ru-RU" sz="2800" b="1" dirty="0" smtClean="0"/>
              <a:t> Антонина Ивановна. Именно по ее инициативе и с ее участием в организации поездок мужской казачий хор бывал на гастролях за рубежом и по стране. </a:t>
            </a:r>
            <a:endParaRPr lang="ru-RU" sz="2800" b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861048"/>
            <a:ext cx="3902075" cy="2792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9" t="9616" r="8247" b="5622"/>
          <a:stretch/>
        </p:blipFill>
        <p:spPr bwMode="auto">
          <a:xfrm>
            <a:off x="323528" y="980728"/>
            <a:ext cx="3497115" cy="4902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14374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23928" y="274638"/>
            <a:ext cx="5040560" cy="5242594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/>
                <a:ea typeface="Times New Roman"/>
              </a:rPr>
              <a:t> </a:t>
            </a:r>
            <a:r>
              <a:rPr lang="ru-RU" b="1" dirty="0" err="1" smtClean="0">
                <a:latin typeface="Times New Roman"/>
                <a:ea typeface="Times New Roman"/>
              </a:rPr>
              <a:t>Анацкая</a:t>
            </a:r>
            <a:r>
              <a:rPr lang="ru-RU" b="1" dirty="0" smtClean="0">
                <a:latin typeface="Times New Roman"/>
                <a:ea typeface="Times New Roman"/>
              </a:rPr>
              <a:t> </a:t>
            </a:r>
            <a:r>
              <a:rPr lang="ru-RU" b="1" dirty="0">
                <a:latin typeface="Times New Roman"/>
                <a:ea typeface="Times New Roman"/>
              </a:rPr>
              <a:t>Антонина Ивановна</a:t>
            </a:r>
            <a:br>
              <a:rPr lang="ru-RU" b="1" dirty="0">
                <a:latin typeface="Times New Roman"/>
                <a:ea typeface="Times New Roman"/>
              </a:rPr>
            </a:br>
            <a:r>
              <a:rPr lang="ru-RU" b="1" dirty="0">
                <a:latin typeface="Times New Roman"/>
                <a:ea typeface="Times New Roman"/>
              </a:rPr>
              <a:t>Заслуженный работник </a:t>
            </a:r>
            <a:r>
              <a:rPr lang="ru-RU" b="1" dirty="0" smtClean="0">
                <a:latin typeface="Times New Roman"/>
                <a:ea typeface="Times New Roman"/>
              </a:rPr>
              <a:t>культуры </a:t>
            </a:r>
            <a:r>
              <a:rPr lang="ru-RU" b="1" dirty="0">
                <a:latin typeface="Times New Roman"/>
                <a:ea typeface="Times New Roman"/>
              </a:rPr>
              <a:t>РСФСР, </a:t>
            </a:r>
            <a:r>
              <a:rPr lang="ru-RU" b="1" dirty="0" smtClean="0">
                <a:latin typeface="Times New Roman"/>
                <a:ea typeface="Times New Roman"/>
              </a:rPr>
              <a:t/>
            </a:r>
            <a:br>
              <a:rPr lang="ru-RU" b="1" dirty="0" smtClean="0">
                <a:latin typeface="Times New Roman"/>
                <a:ea typeface="Times New Roman"/>
              </a:rPr>
            </a:br>
            <a:r>
              <a:rPr lang="ru-RU" b="1" dirty="0" smtClean="0">
                <a:latin typeface="Times New Roman"/>
                <a:ea typeface="Times New Roman"/>
              </a:rPr>
              <a:t>директор Дворца культуры колхоза имени С.М. Кирова </a:t>
            </a:r>
            <a:endParaRPr lang="ru-RU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04664"/>
            <a:ext cx="2016922" cy="2741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" y="3585518"/>
            <a:ext cx="4061611" cy="305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73295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06748" y="188640"/>
            <a:ext cx="4968552" cy="1615706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/>
              <a:t>Организатор </a:t>
            </a:r>
            <a:r>
              <a:rPr lang="ru-RU" sz="2800" b="1" dirty="0"/>
              <a:t>культурного просвещения Антонина Ивановна  была ещё в годы учёбы и работы вожатой в </a:t>
            </a:r>
            <a:r>
              <a:rPr lang="ru-RU" sz="2800" b="1" dirty="0" smtClean="0"/>
              <a:t>школе.</a:t>
            </a:r>
            <a:endParaRPr lang="ru-RU" sz="2800" b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30" t="5797" r="2421" b="13722"/>
          <a:stretch/>
        </p:blipFill>
        <p:spPr bwMode="auto">
          <a:xfrm>
            <a:off x="179512" y="188640"/>
            <a:ext cx="3727236" cy="2644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29979">
            <a:off x="36565" y="3053311"/>
            <a:ext cx="4883360" cy="3743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895" y="1804346"/>
            <a:ext cx="3209522" cy="2077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4193">
            <a:off x="4737044" y="3587628"/>
            <a:ext cx="4481513" cy="3646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719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</TotalTime>
  <Words>346</Words>
  <Application>Microsoft Office PowerPoint</Application>
  <PresentationFormat>Экран (4:3)</PresentationFormat>
  <Paragraphs>30</Paragraphs>
  <Slides>13</Slides>
  <Notes>2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    Ими гордится станица Заслуженный работник культуры РСФСР  Анацкий Иван Венедиктович  Заслуженный работник культуры РСФСР Анацкая Антонина Ивановна</vt:lpstr>
      <vt:lpstr>Презентация PowerPoint</vt:lpstr>
      <vt:lpstr>   Руководимый им художественный коллектив шесть раз выступал на главной сцене страны — во Дворце съездов, дважды приглашался на зарубежные гастроли. </vt:lpstr>
      <vt:lpstr>  Мужской казачий хор колхоза имени Кирова в Москве на Кремлевской сцене. </vt:lpstr>
      <vt:lpstr>Хор принимал участие во Всесоюзном и Всероссийском смотрах, выступал на заключительных концертах в Москве, на ВДНХ, во дворцах и домах культуры, в клубах, в цехах ряда столичных заводов и фабрик, в Ленинграде, в Ростовской области, на Украине и на сценах других городов и деревень нашей необъятной Родины. </vt:lpstr>
      <vt:lpstr>Презентация PowerPoint</vt:lpstr>
      <vt:lpstr>Соратником руководителя хора Анацкого Ивана Венедиктовича была его жена Анацкая Антонина Ивановна. Именно по ее инициативе и с ее участием в организации поездок мужской казачий хор бывал на гастролях за рубежом и по стране. </vt:lpstr>
      <vt:lpstr> Анацкая Антонина Ивановна Заслуженный работник культуры РСФСР,  директор Дворца культуры колхоза имени С.М. Кирова </vt:lpstr>
      <vt:lpstr>Организатор культурного просвещения Антонина Ивановна  была ещё в годы учёбы и работы вожатой в школе.</vt:lpstr>
      <vt:lpstr> Организатор культурного просвещения Антонина Ивановна  была для тружеников колхоза имени Кирова. </vt:lpstr>
      <vt:lpstr>Тридцать пять лет отдала Антонина Ивановна нелегкой работе руководителя учреждения культуры и организатора культурной жизни станицы. </vt:lpstr>
      <vt:lpstr>Супруги Анацкие прожили красивую жизнь и вместе отметили золотую свадьбу. Однажды выбрав своим талисманом в жизни песню, они навсегда остались преданными ей. </vt:lpstr>
      <vt:lpstr>Презентация PowerPoint</vt:lpstr>
    </vt:vector>
  </TitlesOfParts>
  <Company>Krokoz™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Ими гордится станица</dc:title>
  <dc:creator>Лена</dc:creator>
  <cp:lastModifiedBy>Лена</cp:lastModifiedBy>
  <cp:revision>32</cp:revision>
  <dcterms:created xsi:type="dcterms:W3CDTF">2014-08-30T08:34:51Z</dcterms:created>
  <dcterms:modified xsi:type="dcterms:W3CDTF">2006-01-04T16:46:53Z</dcterms:modified>
</cp:coreProperties>
</file>